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8" r:id="rId4"/>
    <p:sldId id="265" r:id="rId5"/>
    <p:sldId id="264" r:id="rId6"/>
    <p:sldId id="274" r:id="rId7"/>
    <p:sldId id="275" r:id="rId8"/>
    <p:sldId id="276" r:id="rId9"/>
    <p:sldId id="277" r:id="rId10"/>
    <p:sldId id="266" r:id="rId11"/>
    <p:sldId id="267" r:id="rId12"/>
    <p:sldId id="258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74" y="0"/>
            <a:ext cx="91826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79512" y="260649"/>
            <a:ext cx="8784976" cy="2121193"/>
          </a:xfrm>
        </p:spPr>
        <p:txBody>
          <a:bodyPr>
            <a:noAutofit/>
          </a:bodyPr>
          <a:lstStyle/>
          <a:p>
            <a:r>
              <a:rPr lang="ru-RU" sz="3600" b="1" cap="small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«Социальная сеть, как информационно-коммуникативная технология в работе с родителями ДОУ»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635896" y="4797152"/>
            <a:ext cx="5328592" cy="151216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Тихонова Антонина Александровна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МБДОУ ГДС «Радуга»,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Волгоградская обл., р.п. Городище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640E03-8393-453B-B0AE-6A445626B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82" y="2640520"/>
            <a:ext cx="3525897" cy="352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1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0116"/>
            <a:ext cx="9252520" cy="687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21EE73-5EFE-4C01-B948-3D2CCDA828CC}"/>
              </a:ext>
            </a:extLst>
          </p:cNvPr>
          <p:cNvSpPr txBox="1"/>
          <p:nvPr/>
        </p:nvSpPr>
        <p:spPr>
          <a:xfrm>
            <a:off x="323528" y="188640"/>
            <a:ext cx="849694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живем в современном обществе в эпоху цифровых технологий, в эпоху цифровизации.  Одним из элементов которой является переход от очного общения и взаимодействия, к общению виртуальному, с использованием различных мобильных приложений и социальных сетей. 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Данную проблему можно и нужно решать с помощью использования информационно-коммуникативного пространства.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для многих педагогов «спасением», в данной ситуации, являются социальные сети.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7D8344-5D8F-435D-ADD9-88AB993BC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727451"/>
            <a:ext cx="6120680" cy="340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0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C33ECC-A8D3-4E4F-9A9E-F3A997A57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9784"/>
            <a:ext cx="9178365" cy="689756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4D2BAAA-24C2-47F7-B900-5B096BFB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Преимущества использования соц. сетей во взаимодействии с семьями дошкольников очевидны и заключаются в следующем: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FE7549-6130-48A4-9099-B471B76A4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302433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23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</a:t>
            </a: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минимизация времени доступа родителей к информации;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возможность воспитателя продемонстрировать любые документы, фотоматериалы;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обеспечение индивидуального подхода к родителям воспитанников;</a:t>
            </a:r>
          </a:p>
          <a:p>
            <a:pPr marL="0" indent="0">
              <a:buNone/>
            </a:pP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оптимальное сочетание индивидуальной и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групповой работы с родителями;</a:t>
            </a:r>
            <a:endParaRPr lang="ru-RU" sz="1800" b="0" i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рост объема информации;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оперативное получение информации родителями;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обеспечение диалога воспитателя и родителей группы;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• оптимизация взаимодействия педагога с семьей.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97BE1C-9513-4ED1-8AB0-24EE318BFD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1" t="4005" r="2635" b="14300"/>
          <a:stretch/>
        </p:blipFill>
        <p:spPr>
          <a:xfrm>
            <a:off x="6094154" y="3555877"/>
            <a:ext cx="2702146" cy="318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95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6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id="{30646B86-A22A-47D2-8787-D8A8C313F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2880319"/>
          </a:xfrm>
        </p:spPr>
        <p:txBody>
          <a:bodyPr/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ель: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создание единого информационного пространства для оперативного и конструктивного взаимодействия педагогов и родителей.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Повысить педагогическую грамотность родителей.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Вовлечь родителей в процесс обучения и развития собственного ребенка.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 Сформировать позитивные, доверительные взаимоотношения между детским садом и семьей.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Создать условия для диалога, обмена опытом, мнениями.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Познакомить родителей с образовательным процессом и режимными моментами жизни ребенка в детском саду.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37BC80-FEB3-45BE-94C2-A32D0D61E2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7" t="5785" r="2017" b="7580"/>
          <a:stretch/>
        </p:blipFill>
        <p:spPr>
          <a:xfrm>
            <a:off x="2195736" y="3068959"/>
            <a:ext cx="4522288" cy="36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7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6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id="{69A3924C-6463-40BA-8553-EF0F4F4C3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3312367"/>
          </a:xfrm>
        </p:spPr>
        <p:txBody>
          <a:bodyPr>
            <a:normAutofit lnSpcReduction="10000"/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своей работе использую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мессенджер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Viber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Мною была создана группа «Любознайки», благодаря которой мы всегда на связи с родителями. Группа является закрытой, т.е. только родители видят информацию!</a:t>
            </a:r>
          </a:p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Семьи воспитанников всегда активно откликаются на предложения педагогов, беспрепятственно выходят на обратную связь. </a:t>
            </a:r>
          </a:p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данной группе размещаются объявления о различных конкурсах, выставках, происходит быстрый обмен информацией. Передаются текстовые и голосовые сообщения, изображения, видео. </a:t>
            </a:r>
          </a:p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помощью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Viber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родители могут увидеть фото-фрагменты занятий, праздников, развлечений и др. </a:t>
            </a:r>
          </a:p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чате озвучивается общая информация, а для индивидуального общения педагог общается с родителями в личном чате.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C64706-CF3A-44A2-9D48-6BFAC982D7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04" r="8717"/>
          <a:stretch/>
        </p:blipFill>
        <p:spPr>
          <a:xfrm>
            <a:off x="1314059" y="3545633"/>
            <a:ext cx="3240360" cy="29429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A50DE1-D7D9-43F9-9BD9-5BBB18A949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458"/>
          <a:stretch/>
        </p:blipFill>
        <p:spPr>
          <a:xfrm>
            <a:off x="5220072" y="3171900"/>
            <a:ext cx="208823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2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CF2664-8A89-498F-B162-9E8EA4C31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8753" y="-7163"/>
            <a:ext cx="9144002" cy="6858000"/>
          </a:xfrm>
          <a:prstGeom prst="rect">
            <a:avLst/>
          </a:prstGeo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3143469D-696D-4C36-A868-26E17BE1D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1584175"/>
          </a:xfrm>
        </p:spPr>
        <p:txBody>
          <a:bodyPr/>
          <a:lstStyle/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Начиная работу с сайтом предложила родителям ссылку для входа на личный сайт воспитателя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https://www.tihonovaaa.com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/).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4C701F-7C8B-472C-AE6E-3399F38BBC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11150"/>
          <a:stretch/>
        </p:blipFill>
        <p:spPr>
          <a:xfrm>
            <a:off x="154716" y="1124744"/>
            <a:ext cx="3131484" cy="53430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3A7C92-E048-4480-AB73-7CFC75297A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8000"/>
          <a:stretch/>
        </p:blipFill>
        <p:spPr>
          <a:xfrm>
            <a:off x="3382912" y="1124744"/>
            <a:ext cx="2754546" cy="53430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E979BF-F6DD-4836-8D51-000041AB0D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6951"/>
          <a:stretch/>
        </p:blipFill>
        <p:spPr>
          <a:xfrm>
            <a:off x="6226209" y="1124743"/>
            <a:ext cx="2763075" cy="534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8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0243EA-B65B-4C90-8059-F733A2DB5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2" y="0"/>
            <a:ext cx="925373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61890BC-490B-4EEC-BAB2-3007FA5FC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активно пользуются материалом предложенным на сайте, как в качестве закрепления материала полученного в детском саду, так и самостоятельно проводят опыты, экспериментируют с детьми и др.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9E5F07-0F08-4CE8-81D5-F8A3271B79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76" r="10040" b="15350"/>
          <a:stretch/>
        </p:blipFill>
        <p:spPr>
          <a:xfrm>
            <a:off x="211596" y="1692276"/>
            <a:ext cx="2855531" cy="4240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A4E04F-3FFB-4894-B292-44BA1B377F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 b="15350"/>
          <a:stretch/>
        </p:blipFill>
        <p:spPr>
          <a:xfrm>
            <a:off x="3347863" y="1692276"/>
            <a:ext cx="2625249" cy="424037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05ADEA-521E-4358-B90D-742BE41E94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/>
        </p:blipFill>
        <p:spPr>
          <a:xfrm>
            <a:off x="6156176" y="1574409"/>
            <a:ext cx="2376264" cy="435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1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63137F-B3B2-4EBB-8FC3-84763D0B0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3000"/>
            <a:ext cx="9144000" cy="6852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B0470A7-4FCD-47AD-A65C-9707C1FD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 помощью группы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Viber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совместно с детьми и родителями реализуем дистанционные проекты, которые не можем провести в условиях ДОУ. 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проект «Мыло-фокусник! Интересные эксперименты с мылом дома».</a:t>
            </a: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AACFFFE2-3CC5-4EAA-88F9-1A9F7B4B9B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4"/>
          <a:stretch/>
        </p:blipFill>
        <p:spPr>
          <a:xfrm>
            <a:off x="457200" y="1671632"/>
            <a:ext cx="2602632" cy="4838659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CB2448-7DEC-4CB3-A034-30D00586A9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64"/>
          <a:stretch/>
        </p:blipFill>
        <p:spPr>
          <a:xfrm>
            <a:off x="6228184" y="1676595"/>
            <a:ext cx="2600143" cy="48356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8A30FE-87C6-4882-ADFC-BD8C4CED59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3312366" y="1689275"/>
            <a:ext cx="2600143" cy="482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07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6FE543-5BDC-4528-A542-AF881014B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ABC4B92-0AD7-40B3-9E5F-F16C4EF52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618140" cy="952295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 группе публикуются ссылки на сайты с развивающими играми,</a:t>
            </a:r>
            <a:b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мультимедийными презентациями, интересными материалами по воспитанию, развитию и обучению дошкольников.</a:t>
            </a:r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4EDAB9CF-E2EF-4194-B6A4-BDD8F8362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512" y="1692275"/>
            <a:ext cx="4143788" cy="20028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BDC8ED-1D88-497A-B299-816BE611C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149010"/>
            <a:ext cx="4153644" cy="20028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38D61-B3D7-46CC-A991-A81D2483E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4144532"/>
            <a:ext cx="4153644" cy="20142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45E698-4678-44FB-BCA1-5E5B97994D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8740" y="1680837"/>
            <a:ext cx="4138912" cy="201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0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624736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Созданная группа позволяет показать родителям фрагменты занятий, праздников, развлечений и интересные события за день. Воспитатель может «видеть» обратную связь в виде отзывов, комментариев, предложений и вопросов, на которые родители всегда получают ответ.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DDC18B-B157-4A39-B567-052BD045CC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40"/>
          <a:stretch/>
        </p:blipFill>
        <p:spPr>
          <a:xfrm>
            <a:off x="3618149" y="1838228"/>
            <a:ext cx="2520280" cy="46721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1AA165-5810-439B-B11E-F5A0CC7DD1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6" b="10719"/>
          <a:stretch/>
        </p:blipFill>
        <p:spPr>
          <a:xfrm rot="5400000">
            <a:off x="-536363" y="2776723"/>
            <a:ext cx="4672110" cy="28083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FABD8C-785A-4C2B-93B3-301A2A2DF2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6"/>
          <a:stretch/>
        </p:blipFill>
        <p:spPr>
          <a:xfrm rot="5400000">
            <a:off x="5375732" y="2842135"/>
            <a:ext cx="462072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12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Рекомендации родителям: «Советуем повторить, прочитать».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BD8177F-1FDD-44B6-9A61-AC4A110EA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2" b="26182"/>
          <a:stretch/>
        </p:blipFill>
        <p:spPr>
          <a:xfrm>
            <a:off x="180645" y="1619611"/>
            <a:ext cx="2884300" cy="4756371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6BE639-3101-42EA-AAA8-E12385F3EC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" b="15350"/>
          <a:stretch/>
        </p:blipFill>
        <p:spPr>
          <a:xfrm>
            <a:off x="6444208" y="1646720"/>
            <a:ext cx="2519147" cy="47254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9079FB-A3F6-40B1-B0ED-243AA826BD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8" t="19951" r="-1865" b="15211"/>
          <a:stretch/>
        </p:blipFill>
        <p:spPr>
          <a:xfrm>
            <a:off x="3193617" y="1646240"/>
            <a:ext cx="3036701" cy="472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010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AEA7-2EBF-4F83-9E8D-93F99BC44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Объявления для родителей.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20AB1C0-49BC-447D-9679-BF24502E70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4"/>
          <a:stretch/>
        </p:blipFill>
        <p:spPr>
          <a:xfrm>
            <a:off x="611559" y="1417638"/>
            <a:ext cx="2532247" cy="4620513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4D6D89-F1A3-40F4-ADF8-0025962F77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2"/>
          <a:stretch/>
        </p:blipFill>
        <p:spPr>
          <a:xfrm>
            <a:off x="3342460" y="1393826"/>
            <a:ext cx="2518720" cy="46205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61829B-31E7-43BE-9456-A2142B4D5A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/>
        </p:blipFill>
        <p:spPr>
          <a:xfrm>
            <a:off x="6059834" y="1381920"/>
            <a:ext cx="2532247" cy="464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4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96"/>
            <a:ext cx="9288197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DFE8BCC-1E7A-4DA4-ACCE-78D706D2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04" y="65360"/>
            <a:ext cx="8623384" cy="822883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и результаты: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3D703D-795C-4FA7-AEA0-F2B5048D8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764704"/>
            <a:ext cx="8784976" cy="2963866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Родители: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*активно стали участвовать в жизни группы;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*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большим интересом стали откликаться на участие в конкурсах и выставках, делать поделки и делиться результатами друг с другом;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*общение  в социальных сетях позволило сплотить коллектив родителей;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*активно обсуждают достижения и результаты своих детей, а также поддерживают и вдохновляют друг друга на дальнейшие успехи.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*искренне восхищаются результатами детской деятельности, эмоционально поддерживают не только своего ребенка, но и других детей группы.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*появилась обратная связь- родители пишут свои комментарии и оценивают работу группы, вносят свои пожелания и поддерживают начинания воспитателя.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C13B8A-3148-4D24-98CC-CE69F4B953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50" b="18500"/>
          <a:stretch/>
        </p:blipFill>
        <p:spPr>
          <a:xfrm>
            <a:off x="2214469" y="3720765"/>
            <a:ext cx="4585815" cy="296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73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1616984541_53-p-fon-dlya-prezentatsii-raduga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" y="0"/>
            <a:ext cx="9159118" cy="686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1BA9EDE-FF7B-4E69-81A5-9A2AAFC5A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5661024"/>
            <a:ext cx="8291263" cy="792311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65B70137-BBE1-424E-8C18-004957A583D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t="2966" b="9532"/>
          <a:stretch/>
        </p:blipFill>
        <p:spPr>
          <a:xfrm>
            <a:off x="2606005" y="2494499"/>
            <a:ext cx="3870325" cy="33861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B43189-6717-4C20-ACEB-61F1958600B6}"/>
              </a:ext>
            </a:extLst>
          </p:cNvPr>
          <p:cNvSpPr txBox="1"/>
          <p:nvPr/>
        </p:nvSpPr>
        <p:spPr>
          <a:xfrm>
            <a:off x="395537" y="186175"/>
            <a:ext cx="84969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коллеги!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социальную сеть как еще один инструмент, который помогает вдохновлять, учить и решать проблемы.</a:t>
            </a:r>
          </a:p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«Обучение с мгновенной обратной связью имеет огромную ценность». 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</a:t>
            </a:r>
            <a:r>
              <a:rPr lang="ru-RU" b="0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Анант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Агарвал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31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687</Words>
  <Application>Microsoft Office PowerPoint</Application>
  <PresentationFormat>Экран (4:3)</PresentationFormat>
  <Paragraphs>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«Социальная сеть, как информационно-коммуникативная технология в работе с родителями ДОУ»</vt:lpstr>
      <vt:lpstr>Презентация PowerPoint</vt:lpstr>
      <vt:lpstr>Преимущества использования соц. сетей во взаимодействии с семьями дошкольников очевидны и заключаются в следующем: </vt:lpstr>
      <vt:lpstr>Презентация PowerPoint</vt:lpstr>
      <vt:lpstr>Презентация PowerPoint</vt:lpstr>
      <vt:lpstr>Презентация PowerPoint</vt:lpstr>
      <vt:lpstr>   Родители активно пользуются материалом предложенным на сайте, как в качестве закрепления материала полученного в детском саду, так и самостоятельно проводят опыты, экспериментируют с детьми и др.</vt:lpstr>
      <vt:lpstr>   С помощью группы Viber  совместно с детьми и родителями реализуем дистанционные проекты, которые не можем провести в условиях ДОУ.  Например, проект «Мыло-фокусник! Интересные эксперименты с мылом дома».</vt:lpstr>
      <vt:lpstr>   Также в группе публикуются ссылки на сайты с развивающими играми, мультимедийными презентациями, интересными материалами по воспитанию, развитию и обучению дошкольников.</vt:lpstr>
      <vt:lpstr>Презентация PowerPoint</vt:lpstr>
      <vt:lpstr>Рекомендации родителям: «Советуем повторить, прочитать». </vt:lpstr>
      <vt:lpstr>Объявления для родителей. </vt:lpstr>
      <vt:lpstr>Выводы и результаты: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Пользователь</cp:lastModifiedBy>
  <cp:revision>37</cp:revision>
  <dcterms:created xsi:type="dcterms:W3CDTF">2015-12-03T00:53:18Z</dcterms:created>
  <dcterms:modified xsi:type="dcterms:W3CDTF">2022-12-26T13:46:43Z</dcterms:modified>
</cp:coreProperties>
</file>